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0" r:id="rId2"/>
    <p:sldId id="338" r:id="rId3"/>
    <p:sldId id="339" r:id="rId4"/>
    <p:sldId id="299" r:id="rId5"/>
    <p:sldId id="341" r:id="rId6"/>
    <p:sldId id="342" r:id="rId7"/>
    <p:sldId id="343" r:id="rId8"/>
    <p:sldId id="344" r:id="rId9"/>
    <p:sldId id="345" r:id="rId10"/>
    <p:sldId id="375" r:id="rId11"/>
    <p:sldId id="376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7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5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BFF"/>
    <a:srgbClr val="9CA0A2"/>
    <a:srgbClr val="BFBCBA"/>
    <a:srgbClr val="4BBDFF"/>
    <a:srgbClr val="E6E6E6"/>
    <a:srgbClr val="FEEF17"/>
    <a:srgbClr val="F456BF"/>
    <a:srgbClr val="94D953"/>
    <a:srgbClr val="FFEED9"/>
    <a:srgbClr val="A6D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8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50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4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218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84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9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6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96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6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50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3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ACF37-5D8D-4CC1-B948-3B0E50ECA628}" type="datetimeFigureOut">
              <a:rPr lang="en-US" smtClean="0"/>
              <a:t>2/4/2022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51958-26E4-4F69-B4AA-E7C685A10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76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3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6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39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0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72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00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5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55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00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5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15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3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28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9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82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9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3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3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36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20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36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8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4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8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08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4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83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03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22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552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8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927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74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19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52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2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7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10531</TotalTime>
  <Words>0</Words>
  <Application>Microsoft Office PowerPoint</Application>
  <PresentationFormat>On-screen Show (4:3)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Laura Oathout</cp:lastModifiedBy>
  <cp:revision>70</cp:revision>
  <dcterms:created xsi:type="dcterms:W3CDTF">2020-10-19T14:24:52Z</dcterms:created>
  <dcterms:modified xsi:type="dcterms:W3CDTF">2022-02-04T22:13:11Z</dcterms:modified>
</cp:coreProperties>
</file>